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63" r:id="rId4"/>
    <p:sldId id="260" r:id="rId5"/>
    <p:sldId id="256" r:id="rId6"/>
    <p:sldId id="258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EB74-C715-40A4-8462-43E4FB4F6471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C3F1-DD9F-40F6-A98E-BB2BD2645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61E8E-2A4B-439F-9D5B-1CE39B1A227B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9ECA6-B0D7-499E-8958-46B29D335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5FF8-5CF3-47BE-BC62-7B8D245BD41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3782-6729-4050-9936-3B42C51E4CE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117E-85DB-41A5-AFA8-6C7FE0ABE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s\Somebody%20Say%20Toothpaste%20(1)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228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Maryland Senate Bill 867/House Bill 1401</a:t>
            </a:r>
            <a:br>
              <a:rPr lang="en-US" dirty="0" smtClean="0"/>
            </a:br>
            <a:r>
              <a:rPr lang="en-US" dirty="0" smtClean="0"/>
              <a:t>Oral Health Education –</a:t>
            </a:r>
            <a:br>
              <a:rPr lang="en-US" dirty="0" smtClean="0"/>
            </a:br>
            <a:r>
              <a:rPr lang="en-US" dirty="0" smtClean="0"/>
              <a:t>Certification and Monitoring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March 1, 2012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114800" cy="30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ntal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3196"/>
            <a:ext cx="1981200" cy="27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0012480-R1-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0319" y="1066800"/>
            <a:ext cx="3550481" cy="231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12480-R1-E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57200"/>
            <a:ext cx="19812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ental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3657600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r="3922" b="10039"/>
          <a:stretch>
            <a:fillRect/>
          </a:stretch>
        </p:blipFill>
        <p:spPr bwMode="auto">
          <a:xfrm>
            <a:off x="1676400" y="3581400"/>
            <a:ext cx="2438400" cy="27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</a:rPr>
              <a:t>Facial </a:t>
            </a: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Cellulitis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5943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Due to untreated dental abscess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ntal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962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Signs and Symptoms of Oral Health Neglect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200400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Symptoms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elevated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foul smelling breath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drooling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detached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clenched teeth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chapped lips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teeth with brown stains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teeth with black holes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mouth sores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swollen lip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swollen eye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swollen cheek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swollen neck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dehydrated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frequent earaches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frequent headaches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impaired speech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hyperactive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876800" y="1752600"/>
            <a:ext cx="365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b="1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200400" y="1547813"/>
            <a:ext cx="2438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Signs</a:t>
            </a:r>
          </a:p>
          <a:p>
            <a:pPr>
              <a:buFontTx/>
              <a:buChar char="•"/>
            </a:pPr>
            <a:r>
              <a:rPr lang="en-US"/>
              <a:t>frequently absent</a:t>
            </a:r>
          </a:p>
          <a:p>
            <a:pPr>
              <a:buFontTx/>
              <a:buChar char="•"/>
            </a:pPr>
            <a:r>
              <a:rPr lang="en-US"/>
              <a:t>does not sing</a:t>
            </a:r>
          </a:p>
          <a:p>
            <a:pPr>
              <a:buFontTx/>
              <a:buChar char="•"/>
            </a:pPr>
            <a:r>
              <a:rPr lang="en-US"/>
              <a:t>seldom laughs</a:t>
            </a:r>
          </a:p>
          <a:p>
            <a:pPr>
              <a:buFontTx/>
              <a:buChar char="•"/>
            </a:pPr>
            <a:r>
              <a:rPr lang="en-US"/>
              <a:t>frowned face</a:t>
            </a:r>
          </a:p>
          <a:p>
            <a:pPr>
              <a:buFontTx/>
              <a:buChar char="•"/>
            </a:pPr>
            <a:r>
              <a:rPr lang="en-US"/>
              <a:t>hand over the mouth</a:t>
            </a:r>
          </a:p>
          <a:p>
            <a:pPr>
              <a:buFontTx/>
              <a:buChar char="•"/>
            </a:pPr>
            <a:r>
              <a:rPr lang="en-US"/>
              <a:t>unbalanced gait</a:t>
            </a:r>
          </a:p>
          <a:p>
            <a:pPr>
              <a:buFontTx/>
              <a:buChar char="•"/>
            </a:pPr>
            <a:r>
              <a:rPr lang="en-US"/>
              <a:t>head on the desk</a:t>
            </a:r>
          </a:p>
          <a:p>
            <a:pPr>
              <a:buFontTx/>
              <a:buChar char="•"/>
            </a:pPr>
            <a:r>
              <a:rPr lang="en-US"/>
              <a:t>rocks back &amp; forth</a:t>
            </a:r>
          </a:p>
          <a:p>
            <a:pPr>
              <a:buFontTx/>
              <a:buChar char="•"/>
            </a:pPr>
            <a:r>
              <a:rPr lang="en-US"/>
              <a:t>tearful wailing</a:t>
            </a:r>
          </a:p>
          <a:p>
            <a:pPr>
              <a:buFontTx/>
              <a:buChar char="•"/>
            </a:pPr>
            <a:r>
              <a:rPr lang="en-US"/>
              <a:t>refuses to eat</a:t>
            </a:r>
          </a:p>
          <a:p>
            <a:pPr>
              <a:buFontTx/>
              <a:buChar char="•"/>
            </a:pPr>
            <a:r>
              <a:rPr lang="en-US"/>
              <a:t>moans &amp; groans</a:t>
            </a:r>
          </a:p>
          <a:p>
            <a:pPr>
              <a:buFontTx/>
              <a:buChar char="•"/>
            </a:pPr>
            <a:r>
              <a:rPr lang="en-US"/>
              <a:t>withdrawn</a:t>
            </a:r>
          </a:p>
          <a:p>
            <a:pPr>
              <a:buFontTx/>
              <a:buChar char="•"/>
            </a:pPr>
            <a:r>
              <a:rPr lang="en-US"/>
              <a:t>paces the floor</a:t>
            </a:r>
          </a:p>
          <a:p>
            <a:pPr>
              <a:buFontTx/>
              <a:buChar char="•"/>
            </a:pPr>
            <a:r>
              <a:rPr lang="en-US"/>
              <a:t>angry outbursts</a:t>
            </a:r>
          </a:p>
          <a:p>
            <a:pPr>
              <a:buFontTx/>
              <a:buChar char="•"/>
            </a:pPr>
            <a:r>
              <a:rPr lang="en-US"/>
              <a:t>often irritable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638800" y="175260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hands over eyes</a:t>
            </a:r>
          </a:p>
          <a:p>
            <a:pPr>
              <a:buFontTx/>
              <a:buChar char="•"/>
            </a:pPr>
            <a:r>
              <a:rPr lang="en-US"/>
              <a:t>low test scores</a:t>
            </a:r>
          </a:p>
          <a:p>
            <a:pPr>
              <a:buFontTx/>
              <a:buChar char="•"/>
            </a:pPr>
            <a:r>
              <a:rPr lang="en-US"/>
              <a:t>inability to concentrate</a:t>
            </a:r>
          </a:p>
          <a:p>
            <a:pPr>
              <a:buFontTx/>
              <a:buChar char="•"/>
            </a:pPr>
            <a:r>
              <a:rPr lang="en-US"/>
              <a:t>low self esteem</a:t>
            </a:r>
          </a:p>
          <a:p>
            <a:pPr>
              <a:buFontTx/>
              <a:buChar char="•"/>
            </a:pPr>
            <a:endParaRPr lang="en-US"/>
          </a:p>
        </p:txBody>
      </p:sp>
      <p:pic>
        <p:nvPicPr>
          <p:cNvPr id="67591" name="Picture 7" descr="boy_sleeping_travel_with_so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04800"/>
            <a:ext cx="79057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41375"/>
            <a:ext cx="5811838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-304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algn="ctr"/>
            <a:r>
              <a:rPr lang="en-US" sz="4000" b="1">
                <a:solidFill>
                  <a:schemeClr val="tx2"/>
                </a:solidFill>
              </a:rPr>
              <a:t>Dental Deaths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mebody Say Toothpaste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62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Thank you Maryland!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14600"/>
            <a:ext cx="3276600" cy="3794578"/>
          </a:xfrm>
          <a:prstGeom prst="rect">
            <a:avLst/>
          </a:prstGeom>
          <a:noFill/>
          <a:ln w="50800">
            <a:solidFill>
              <a:srgbClr val="D125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117</Words>
  <Application>Microsoft Office PowerPoint</Application>
  <PresentationFormat>On-screen Show (4:3)</PresentationFormat>
  <Paragraphs>47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Maryland Senate Bill 867/House Bill 1401 Oral Health Education – Certification and Monitoring   March 1, 2012</vt:lpstr>
      <vt:lpstr>Slide 2</vt:lpstr>
      <vt:lpstr>Slide 3</vt:lpstr>
      <vt:lpstr>Signs and Symptoms of Oral Health Neglect</vt:lpstr>
      <vt:lpstr>Slide 5</vt:lpstr>
      <vt:lpstr>Slide 6</vt:lpstr>
      <vt:lpstr>Slide 7</vt:lpstr>
      <vt:lpstr>Slide 8</vt:lpstr>
      <vt:lpstr>Thank you Maryland!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OrthoITS</dc:creator>
  <cp:lastModifiedBy>ortho</cp:lastModifiedBy>
  <cp:revision>15</cp:revision>
  <dcterms:created xsi:type="dcterms:W3CDTF">2012-02-28T15:22:08Z</dcterms:created>
  <dcterms:modified xsi:type="dcterms:W3CDTF">2013-03-27T22:26:53Z</dcterms:modified>
</cp:coreProperties>
</file>